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72" r:id="rId4"/>
    <p:sldId id="270" r:id="rId5"/>
    <p:sldId id="271" r:id="rId6"/>
    <p:sldId id="278" r:id="rId7"/>
    <p:sldId id="273" r:id="rId8"/>
    <p:sldId id="274" r:id="rId9"/>
    <p:sldId id="275" r:id="rId10"/>
    <p:sldId id="279" r:id="rId11"/>
    <p:sldId id="276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8B"/>
    <a:srgbClr val="F4F6B4"/>
    <a:srgbClr val="F0F292"/>
    <a:srgbClr val="ABD4D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0DB4A-7B9D-44D7-855F-82E3309DAC0E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7D3E3-29FB-4A69-B729-3092F4D86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2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2076A22-FE4E-4E05-BD53-166D9B3D2A0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2076A22-FE4E-4E05-BD53-166D9B3D2A0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3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39D60-C44A-4B24-BB1C-947EBE718EAA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5763-EBA5-4B36-9CD0-15E92BDCD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Earth’s Normal Modes</a:t>
            </a:r>
            <a:endParaRPr lang="en-U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1524000"/>
            <a:ext cx="48387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Earth’s Normal Nodes</a:t>
            </a:r>
            <a:endParaRPr lang="en-US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1092865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Did you notice in the previous animations how some parts of the Earth moved more than other?  Why is this?</a:t>
            </a:r>
            <a:endParaRPr lang="en-US" sz="32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9718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Reflected waves create </a:t>
            </a:r>
            <a:r>
              <a:rPr lang="en-US" sz="3200" u="sng" dirty="0" smtClean="0"/>
              <a:t>Constructive and Destructive Interference</a:t>
            </a:r>
            <a:endParaRPr lang="en-US" sz="3200" u="sng" dirty="0"/>
          </a:p>
        </p:txBody>
      </p:sp>
      <p:pic>
        <p:nvPicPr>
          <p:cNvPr id="4098" name="Picture 2" descr="http://www.seismology.harvard.edu/research/modes/6S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72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65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Fundamentals and Harmonics</a:t>
            </a:r>
            <a:endParaRPr lang="en-US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6019800" y="1092865"/>
            <a:ext cx="2743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periods of oscillation are all greater than </a:t>
            </a:r>
            <a:r>
              <a:rPr lang="en-US" sz="3200" u="sng" dirty="0" smtClean="0"/>
              <a:t>10 minutes </a:t>
            </a:r>
            <a:r>
              <a:rPr lang="en-US" sz="3200" dirty="0" smtClean="0"/>
              <a:t>and deflect Earth’s surface only the distance of the </a:t>
            </a:r>
            <a:r>
              <a:rPr lang="en-US" sz="3200" u="sng" dirty="0" smtClean="0"/>
              <a:t>width of a human hair</a:t>
            </a:r>
            <a:endParaRPr lang="en-US" sz="3200" u="sng" dirty="0"/>
          </a:p>
        </p:txBody>
      </p:sp>
      <p:pic>
        <p:nvPicPr>
          <p:cNvPr id="5" name="Picture 4" descr="fig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7"/>
          <a:stretch/>
        </p:blipFill>
        <p:spPr bwMode="auto">
          <a:xfrm>
            <a:off x="232372" y="1092865"/>
            <a:ext cx="5635028" cy="480059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8371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Why study normal modes???</a:t>
            </a:r>
            <a:endParaRPr lang="en-US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092865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Seismologists all around the world study Earth’s normal modes to determine the internal structure of Earth and help determine how the Earth was formed!</a:t>
            </a:r>
            <a:endParaRPr lang="en-US" sz="3200" u="sng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19400"/>
            <a:ext cx="4343400" cy="385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0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Fundamentals and Harmonics</a:t>
            </a:r>
            <a:endParaRPr lang="en-US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676400"/>
            <a:ext cx="3886200" cy="391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67200" y="1520982"/>
            <a:ext cx="4572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Remember, a guitar string can have a fundamental (lowest tone) and many harmonics (integer level multiples). They combine constructively and destructively to give the guitar its sound.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673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Fourier Analysis</a:t>
            </a:r>
            <a:endParaRPr lang="en-US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623935" y="48006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When a guitar string is plucked, we can see its fundamental and harmonics using a Fourier Analysis shown here.</a:t>
            </a:r>
            <a:endParaRPr lang="en-US" sz="32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754" y="1066800"/>
            <a:ext cx="5029200" cy="350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1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039938" y="349250"/>
            <a:ext cx="533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4000" u="sng" dirty="0" smtClean="0"/>
              <a:t>Normal Modes</a:t>
            </a:r>
            <a:endParaRPr lang="en-US" altLang="en-US" sz="4000" u="sng" dirty="0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483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altLang="en-US" sz="2400" dirty="0" smtClean="0"/>
              <a:t>Just like a guitar string, a strong earthquake can make Earth </a:t>
            </a:r>
          </a:p>
          <a:p>
            <a:r>
              <a:rPr lang="en-US" altLang="en-US" sz="2400" dirty="0" smtClean="0"/>
              <a:t>with a fundamental frequency with overtones.</a:t>
            </a:r>
            <a:endParaRPr lang="en-US" altLang="en-US" sz="2400" dirty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8" t="78404"/>
          <a:stretch>
            <a:fillRect/>
          </a:stretch>
        </p:blipFill>
        <p:spPr bwMode="auto">
          <a:xfrm>
            <a:off x="2737604" y="4807861"/>
            <a:ext cx="3429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44" y="2895599"/>
            <a:ext cx="7323961" cy="191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6" name="Text Box 12"/>
          <p:cNvSpPr txBox="1">
            <a:spLocks noChangeArrowheads="1"/>
          </p:cNvSpPr>
          <p:nvPr/>
        </p:nvSpPr>
        <p:spPr bwMode="auto">
          <a:xfrm>
            <a:off x="2734586" y="2310896"/>
            <a:ext cx="37144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altLang="en-US" sz="2400" u="sng" dirty="0"/>
              <a:t>Spheroidal (radial motion</a:t>
            </a:r>
            <a:r>
              <a:rPr lang="en-US" alt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097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905000" y="349250"/>
            <a:ext cx="533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 u="sng" dirty="0"/>
              <a:t>Normal Modes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4172" y="1278048"/>
            <a:ext cx="66912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altLang="en-US" sz="2400" dirty="0" smtClean="0"/>
              <a:t>Normal modes can also occur in </a:t>
            </a:r>
            <a:r>
              <a:rPr lang="en-US" altLang="en-US" sz="2400" dirty="0" err="1" smtClean="0"/>
              <a:t>toroidal</a:t>
            </a:r>
            <a:r>
              <a:rPr lang="en-US" altLang="en-US" sz="2400" dirty="0" smtClean="0"/>
              <a:t> motion</a:t>
            </a:r>
            <a:endParaRPr lang="en-US" alt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2438400"/>
            <a:ext cx="79152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164375" y="496432"/>
            <a:ext cx="4465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 sz="3200" dirty="0" err="1" smtClean="0"/>
              <a:t>Toroidal</a:t>
            </a:r>
            <a:r>
              <a:rPr kumimoji="1" lang="en-US" altLang="ja-JP" sz="3200" dirty="0" smtClean="0"/>
              <a:t> Normal Modes</a:t>
            </a:r>
            <a:endParaRPr kumimoji="1" lang="en-US" altLang="ja-JP" sz="3200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5414963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8" name="Picture 4" descr="freeOscil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/>
          <a:stretch/>
        </p:blipFill>
        <p:spPr bwMode="auto">
          <a:xfrm>
            <a:off x="120776" y="1530677"/>
            <a:ext cx="3290117" cy="4578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6324600" y="6216650"/>
            <a:ext cx="251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ja-JP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Shearer Ch.8.6</a:t>
            </a:r>
          </a:p>
          <a:p>
            <a:pPr eaLnBrk="0" hangingPunct="0">
              <a:defRPr/>
            </a:pPr>
            <a:r>
              <a:rPr lang="en-US" altLang="ja-JP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Lay and Wallace, Ch. 4.6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07950" y="1196975"/>
            <a:ext cx="404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sz="1600" b="1"/>
              <a:t>Indexes describe spherical harmonics</a:t>
            </a:r>
            <a:endParaRPr lang="th-TH" altLang="en-US" sz="1600" b="1"/>
          </a:p>
        </p:txBody>
      </p:sp>
    </p:spTree>
    <p:extLst>
      <p:ext uri="{BB962C8B-B14F-4D97-AF65-F5344CB8AC3E}">
        <p14:creationId xmlns:p14="http://schemas.microsoft.com/office/powerpoint/2010/main" val="2804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 descr="sphar30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782763"/>
            <a:ext cx="3292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2438400" y="6248400"/>
            <a:ext cx="6345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/>
              <a:t>Houseman http://earth.leeds.ac.uk/~greg/?Sphar/index.html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1143000" y="914400"/>
            <a:ext cx="404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 sz="2400" dirty="0"/>
              <a:t>Free Oscillations     l=1 m=1</a:t>
            </a:r>
          </a:p>
        </p:txBody>
      </p:sp>
    </p:spTree>
    <p:extLst>
      <p:ext uri="{BB962C8B-B14F-4D97-AF65-F5344CB8AC3E}">
        <p14:creationId xmlns:p14="http://schemas.microsoft.com/office/powerpoint/2010/main" val="15021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2438400" y="6248400"/>
            <a:ext cx="6345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/>
              <a:t>Houseman http://earth.leeds.ac.uk/~greg/?Sphar/index.html</a:t>
            </a:r>
          </a:p>
        </p:txBody>
      </p:sp>
      <p:pic>
        <p:nvPicPr>
          <p:cNvPr id="44035" name="Picture 4" descr="sphar3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782763"/>
            <a:ext cx="3292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1050925" y="642938"/>
            <a:ext cx="404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 sz="2400"/>
              <a:t>Free Oscillations     l=1 m=2</a:t>
            </a:r>
          </a:p>
        </p:txBody>
      </p:sp>
    </p:spTree>
    <p:extLst>
      <p:ext uri="{BB962C8B-B14F-4D97-AF65-F5344CB8AC3E}">
        <p14:creationId xmlns:p14="http://schemas.microsoft.com/office/powerpoint/2010/main" val="15122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051"/>
          <p:cNvSpPr txBox="1">
            <a:spLocks noChangeArrowheads="1"/>
          </p:cNvSpPr>
          <p:nvPr/>
        </p:nvSpPr>
        <p:spPr bwMode="auto">
          <a:xfrm>
            <a:off x="2438400" y="6248400"/>
            <a:ext cx="6345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/>
              <a:t>Houseman http://earth.leeds.ac.uk/~greg/?Sphar/index.html</a:t>
            </a:r>
          </a:p>
        </p:txBody>
      </p:sp>
      <p:pic>
        <p:nvPicPr>
          <p:cNvPr id="45059" name="Picture 2052" descr="sphar33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782763"/>
            <a:ext cx="3292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 Box 2053"/>
          <p:cNvSpPr txBox="1">
            <a:spLocks noChangeArrowheads="1"/>
          </p:cNvSpPr>
          <p:nvPr/>
        </p:nvSpPr>
        <p:spPr bwMode="auto">
          <a:xfrm>
            <a:off x="1050925" y="642938"/>
            <a:ext cx="404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kumimoji="1" lang="en-US" altLang="ja-JP" sz="2400"/>
              <a:t>Free Oscillations     l=1 m=3</a:t>
            </a:r>
          </a:p>
        </p:txBody>
      </p:sp>
    </p:spTree>
    <p:extLst>
      <p:ext uri="{BB962C8B-B14F-4D97-AF65-F5344CB8AC3E}">
        <p14:creationId xmlns:p14="http://schemas.microsoft.com/office/powerpoint/2010/main" val="398081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241</Words>
  <Application>Microsoft Office PowerPoint</Application>
  <PresentationFormat>On-screen Show (4:3)</PresentationFormat>
  <Paragraphs>30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Earth’s Normal Modes</vt:lpstr>
      <vt:lpstr>Fundamentals and Harmonics</vt:lpstr>
      <vt:lpstr>Fourier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Earth’s Normal Nodes</vt:lpstr>
      <vt:lpstr>Fundamentals and Harmonics</vt:lpstr>
      <vt:lpstr>Why study normal modes???</vt:lpstr>
    </vt:vector>
  </TitlesOfParts>
  <Company>HCHS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Monday, April 25</dc:title>
  <dc:creator>m780</dc:creator>
  <cp:lastModifiedBy>Jacobson,Thomas</cp:lastModifiedBy>
  <cp:revision>80</cp:revision>
  <dcterms:created xsi:type="dcterms:W3CDTF">2011-04-25T11:48:55Z</dcterms:created>
  <dcterms:modified xsi:type="dcterms:W3CDTF">2014-07-23T01:20:00Z</dcterms:modified>
</cp:coreProperties>
</file>